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3B033-A338-4594-A1AF-986AFE0A297B}" v="11" dt="2026-08-25T12:32:31.11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ş. Gör. Berkay Zülfikar KIZILIRMAK" userId="9b7cea82-bd78-48d9-a33f-090ac540eb70" providerId="ADAL" clId="{CDF564EC-8358-4518-A7F3-C7223AD6EA7D}"/>
    <pc:docChg chg="undo custSel delSld modSld">
      <pc:chgData name="Arş. Gör. Berkay Zülfikar KIZILIRMAK" userId="9b7cea82-bd78-48d9-a33f-090ac540eb70" providerId="ADAL" clId="{CDF564EC-8358-4518-A7F3-C7223AD6EA7D}" dt="2026-08-25T12:35:43.187" v="136" actId="20577"/>
      <pc:docMkLst>
        <pc:docMk/>
      </pc:docMkLst>
      <pc:sldChg chg="modSp mod">
        <pc:chgData name="Arş. Gör. Berkay Zülfikar KIZILIRMAK" userId="9b7cea82-bd78-48d9-a33f-090ac540eb70" providerId="ADAL" clId="{CDF564EC-8358-4518-A7F3-C7223AD6EA7D}" dt="2026-08-25T12:35:43.187" v="136" actId="20577"/>
        <pc:sldMkLst>
          <pc:docMk/>
          <pc:sldMk cId="0" sldId="256"/>
        </pc:sldMkLst>
        <pc:graphicFrameChg chg="mod modGraphic">
          <ac:chgData name="Arş. Gör. Berkay Zülfikar KIZILIRMAK" userId="9b7cea82-bd78-48d9-a33f-090ac540eb70" providerId="ADAL" clId="{CDF564EC-8358-4518-A7F3-C7223AD6EA7D}" dt="2026-08-25T12:35:43.187" v="136" actId="20577"/>
          <ac:graphicFrameMkLst>
            <pc:docMk/>
            <pc:sldMk cId="0" sldId="256"/>
            <ac:graphicFrameMk id="2" creationId="{00000000-0000-0000-0000-000000000000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5:32.987" v="132" actId="47"/>
        <pc:sldMkLst>
          <pc:docMk/>
          <pc:sldMk cId="3814474408" sldId="257"/>
        </pc:sldMkLst>
        <pc:graphicFrameChg chg="mod modGraphic">
          <ac:chgData name="Arş. Gör. Berkay Zülfikar KIZILIRMAK" userId="9b7cea82-bd78-48d9-a33f-090ac540eb70" providerId="ADAL" clId="{CDF564EC-8358-4518-A7F3-C7223AD6EA7D}" dt="2026-08-25T12:31:32.340" v="106" actId="403"/>
          <ac:graphicFrameMkLst>
            <pc:docMk/>
            <pc:sldMk cId="3814474408" sldId="257"/>
            <ac:graphicFrameMk id="2" creationId="{4C240097-0F97-3B19-162A-325B0C608E5D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5:33.822" v="133" actId="47"/>
        <pc:sldMkLst>
          <pc:docMk/>
          <pc:sldMk cId="1339272064" sldId="258"/>
        </pc:sldMkLst>
        <pc:graphicFrameChg chg="mod modGraphic">
          <ac:chgData name="Arş. Gör. Berkay Zülfikar KIZILIRMAK" userId="9b7cea82-bd78-48d9-a33f-090ac540eb70" providerId="ADAL" clId="{CDF564EC-8358-4518-A7F3-C7223AD6EA7D}" dt="2026-08-25T12:32:19.874" v="116" actId="255"/>
          <ac:graphicFrameMkLst>
            <pc:docMk/>
            <pc:sldMk cId="1339272064" sldId="258"/>
            <ac:graphicFrameMk id="2" creationId="{ACCB481F-EA37-8E5F-4EEC-3008FCB8DD52}"/>
          </ac:graphicFrameMkLst>
        </pc:graphicFrameChg>
      </pc:sldChg>
      <pc:sldChg chg="modSp del mod">
        <pc:chgData name="Arş. Gör. Berkay Zülfikar KIZILIRMAK" userId="9b7cea82-bd78-48d9-a33f-090ac540eb70" providerId="ADAL" clId="{CDF564EC-8358-4518-A7F3-C7223AD6EA7D}" dt="2026-08-25T12:35:34.637" v="134" actId="47"/>
        <pc:sldMkLst>
          <pc:docMk/>
          <pc:sldMk cId="2839510723" sldId="259"/>
        </pc:sldMkLst>
        <pc:graphicFrameChg chg="mod modGraphic">
          <ac:chgData name="Arş. Gör. Berkay Zülfikar KIZILIRMAK" userId="9b7cea82-bd78-48d9-a33f-090ac540eb70" providerId="ADAL" clId="{CDF564EC-8358-4518-A7F3-C7223AD6EA7D}" dt="2026-08-25T12:33:22.864" v="131" actId="255"/>
          <ac:graphicFrameMkLst>
            <pc:docMk/>
            <pc:sldMk cId="2839510723" sldId="259"/>
            <ac:graphicFrameMk id="2" creationId="{98B28225-60D0-2558-A856-F70A070561F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52364"/>
            <a:ext cx="9144000" cy="66056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900567"/>
              </p:ext>
            </p:extLst>
          </p:nvPr>
        </p:nvGraphicFramePr>
        <p:xfrm>
          <a:off x="461187" y="542290"/>
          <a:ext cx="8081644" cy="49968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9554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Ad</a:t>
                      </a:r>
                      <a:r>
                        <a:rPr sz="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Soyad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Name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Saatler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Hours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193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Pazartesi</a:t>
                      </a:r>
                      <a:r>
                        <a:rPr sz="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Monday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13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Salı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Tuesday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Çarşamba</a:t>
                      </a:r>
                      <a:r>
                        <a:rPr sz="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Wednesday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Perşembe</a:t>
                      </a:r>
                      <a:r>
                        <a:rPr sz="8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Thursday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800" dirty="0">
                          <a:latin typeface="Calibri"/>
                          <a:cs typeface="Calibri"/>
                        </a:rPr>
                        <a:t>Cuma</a:t>
                      </a:r>
                      <a:r>
                        <a:rPr sz="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800" spc="-10" dirty="0">
                          <a:latin typeface="Calibri"/>
                          <a:cs typeface="Calibri"/>
                        </a:rPr>
                        <a:t> Friday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T w="12700">
                      <a:solidFill>
                        <a:srgbClr val="5B9BD4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605">
                <a:tc rowSpan="1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tr-TR" sz="2400">
                          <a:latin typeface="+mj-lt"/>
                          <a:cs typeface="Times New Roman"/>
                        </a:rPr>
                        <a:t>Doç. </a:t>
                      </a:r>
                      <a:r>
                        <a:rPr lang="tr-TR" sz="2400" dirty="0">
                          <a:latin typeface="+mj-lt"/>
                          <a:cs typeface="Times New Roman"/>
                        </a:rPr>
                        <a:t>Dr. Başar ÖZTÜRK</a:t>
                      </a:r>
                    </a:p>
                  </a:txBody>
                  <a:tcPr marL="0" marR="0" marT="0" marB="0" vert="vert27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08.00-08.50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09.00-09.50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10.00-10.50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11.00-11.50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0" dirty="0">
                          <a:latin typeface="+mj-lt"/>
                          <a:cs typeface="Times New Roman" panose="02020603050405020304" pitchFamily="18" charset="0"/>
                        </a:rPr>
                        <a:t>Office </a:t>
                      </a:r>
                      <a:r>
                        <a:rPr lang="tr-TR" sz="1100" b="0" dirty="0" err="1">
                          <a:latin typeface="+mj-lt"/>
                          <a:cs typeface="Times New Roman" panose="02020603050405020304" pitchFamily="18" charset="0"/>
                        </a:rPr>
                        <a:t>Hour</a:t>
                      </a:r>
                      <a:endParaRPr lang="tr-TR" sz="1100" b="0" dirty="0">
                        <a:latin typeface="+mj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0" dirty="0">
                          <a:latin typeface="+mj-lt"/>
                          <a:cs typeface="Times New Roman" panose="02020603050405020304" pitchFamily="18" charset="0"/>
                        </a:rPr>
                        <a:t>Danışman Görüşme Saati</a:t>
                      </a:r>
                      <a:endParaRPr sz="1100" b="0" dirty="0">
                        <a:latin typeface="+mj-lt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R="825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12.00-12.50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13.00-13.50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14.00-14.50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Office Hour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Danışman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Görüşme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Saati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15.00-15.50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16.00-16.50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17.00-17.50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18.00-18.50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56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800" spc="-10" dirty="0">
                          <a:latin typeface="Calibri"/>
                          <a:cs typeface="Calibri"/>
                        </a:rPr>
                        <a:t>19.00-19.50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288565" y="140550"/>
            <a:ext cx="4450715" cy="2455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500" b="1" dirty="0">
                <a:latin typeface="Arial"/>
                <a:cs typeface="Arial"/>
              </a:rPr>
              <a:t>Haftalık</a:t>
            </a:r>
            <a:r>
              <a:rPr sz="1500" b="1" spc="-20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Görüşme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Saatleri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/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Weekly</a:t>
            </a:r>
            <a:r>
              <a:rPr lang="tr-TR" sz="1500" b="1" spc="385" dirty="0">
                <a:latin typeface="Arial"/>
                <a:cs typeface="Arial"/>
              </a:rPr>
              <a:t> </a:t>
            </a:r>
            <a:r>
              <a:rPr sz="1500" b="1" dirty="0">
                <a:latin typeface="Arial"/>
                <a:cs typeface="Arial"/>
              </a:rPr>
              <a:t>Office</a:t>
            </a:r>
            <a:r>
              <a:rPr sz="1500" b="1" spc="-15" dirty="0">
                <a:latin typeface="Arial"/>
                <a:cs typeface="Arial"/>
              </a:rPr>
              <a:t> </a:t>
            </a:r>
            <a:r>
              <a:rPr sz="1500" b="1" spc="-10" dirty="0">
                <a:latin typeface="Arial"/>
                <a:cs typeface="Arial"/>
              </a:rPr>
              <a:t>Hours</a:t>
            </a:r>
            <a:endParaRPr sz="1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c718077-bfeb-4008-8a36-f0633b36a83e}" enabled="0" method="" siteId="{dc718077-bfeb-4008-8a36-f0633b36a8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58</Words>
  <Application>Microsoft Office PowerPoint</Application>
  <PresentationFormat>Ekran Gösterisi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Arş. Gör. Berkay Zülfikar KIZILIRMAK</cp:lastModifiedBy>
  <cp:revision>2</cp:revision>
  <dcterms:created xsi:type="dcterms:W3CDTF">2025-01-15T13:54:31Z</dcterms:created>
  <dcterms:modified xsi:type="dcterms:W3CDTF">2026-08-25T12:35:45Z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2025-01-15T00:00:00Z</vt:filetime>
  </property>
  <property fmtid="{D5CDD505-2E9C-101B-9397-08002B2CF9AE}" pid="5" name="Producer">
    <vt:lpwstr>www.ilovepdf.com</vt:lpwstr>
  </property>
</Properties>
</file>